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92" r:id="rId3"/>
    <p:sldId id="290" r:id="rId4"/>
    <p:sldId id="282" r:id="rId5"/>
    <p:sldId id="283" r:id="rId6"/>
    <p:sldId id="293" r:id="rId7"/>
    <p:sldId id="325" r:id="rId8"/>
    <p:sldId id="295" r:id="rId9"/>
    <p:sldId id="296" r:id="rId10"/>
    <p:sldId id="298" r:id="rId11"/>
    <p:sldId id="299" r:id="rId12"/>
    <p:sldId id="300" r:id="rId13"/>
    <p:sldId id="301" r:id="rId14"/>
    <p:sldId id="302" r:id="rId15"/>
    <p:sldId id="303" r:id="rId16"/>
    <p:sldId id="313" r:id="rId17"/>
    <p:sldId id="314" r:id="rId18"/>
    <p:sldId id="304" r:id="rId19"/>
    <p:sldId id="315" r:id="rId20"/>
    <p:sldId id="316" r:id="rId21"/>
    <p:sldId id="305" r:id="rId22"/>
    <p:sldId id="306" r:id="rId23"/>
    <p:sldId id="307" r:id="rId24"/>
    <p:sldId id="317" r:id="rId25"/>
    <p:sldId id="318" r:id="rId26"/>
    <p:sldId id="309" r:id="rId27"/>
    <p:sldId id="310" r:id="rId28"/>
    <p:sldId id="311" r:id="rId29"/>
    <p:sldId id="324" r:id="rId30"/>
    <p:sldId id="308" r:id="rId31"/>
    <p:sldId id="319" r:id="rId32"/>
    <p:sldId id="320" r:id="rId33"/>
    <p:sldId id="321" r:id="rId34"/>
    <p:sldId id="322" r:id="rId35"/>
    <p:sldId id="291" r:id="rId36"/>
    <p:sldId id="278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D3EB7F7-37A4-4419-BA0A-888C5309EAA5}">
          <p14:sldIdLst>
            <p14:sldId id="256"/>
          </p14:sldIdLst>
        </p14:section>
        <p14:section name="Event Template" id="{AB4AE72E-B8BA-4D6A-9AE8-13A364BD025C}">
          <p14:sldIdLst>
            <p14:sldId id="292"/>
            <p14:sldId id="290"/>
            <p14:sldId id="282"/>
            <p14:sldId id="283"/>
            <p14:sldId id="293"/>
            <p14:sldId id="325"/>
            <p14:sldId id="295"/>
            <p14:sldId id="296"/>
            <p14:sldId id="298"/>
            <p14:sldId id="299"/>
            <p14:sldId id="300"/>
            <p14:sldId id="301"/>
            <p14:sldId id="302"/>
            <p14:sldId id="303"/>
            <p14:sldId id="313"/>
            <p14:sldId id="314"/>
            <p14:sldId id="304"/>
            <p14:sldId id="315"/>
            <p14:sldId id="316"/>
            <p14:sldId id="305"/>
            <p14:sldId id="306"/>
            <p14:sldId id="307"/>
            <p14:sldId id="317"/>
            <p14:sldId id="318"/>
            <p14:sldId id="309"/>
            <p14:sldId id="310"/>
            <p14:sldId id="311"/>
            <p14:sldId id="324"/>
            <p14:sldId id="308"/>
            <p14:sldId id="319"/>
            <p14:sldId id="320"/>
            <p14:sldId id="321"/>
            <p14:sldId id="322"/>
            <p14:sldId id="291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5" autoAdjust="0"/>
    <p:restoredTop sz="94595"/>
  </p:normalViewPr>
  <p:slideViewPr>
    <p:cSldViewPr snapToGrid="0">
      <p:cViewPr varScale="1">
        <p:scale>
          <a:sx n="85" d="100"/>
          <a:sy n="85" d="100"/>
        </p:scale>
        <p:origin x="10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7EE58-75D9-4CB1-BF36-F0705089CCFE}" type="datetimeFigureOut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5602C-2FAB-460F-A28D-6CBB01FC1C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879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95602C-2FAB-460F-A28D-6CBB01FC1CB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774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-141929"/>
            <a:ext cx="12252960" cy="699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65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演讲主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A8BD62-A978-6F4F-972C-91830B799E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01" y="-9626"/>
            <a:ext cx="12227359" cy="6885061"/>
          </a:xfrm>
          <a:prstGeom prst="rect">
            <a:avLst/>
          </a:prstGeom>
        </p:spPr>
      </p:pic>
      <p:sp>
        <p:nvSpPr>
          <p:cNvPr id="12" name="文本框 10">
            <a:extLst>
              <a:ext uri="{FF2B5EF4-FFF2-40B4-BE49-F238E27FC236}">
                <a16:creationId xmlns:a16="http://schemas.microsoft.com/office/drawing/2014/main" id="{E4FDFF0A-E21B-1B48-AF13-40B498111FA9}"/>
              </a:ext>
            </a:extLst>
          </p:cNvPr>
          <p:cNvSpPr txBox="1"/>
          <p:nvPr userDrawn="1"/>
        </p:nvSpPr>
        <p:spPr>
          <a:xfrm>
            <a:off x="435775" y="815462"/>
            <a:ext cx="3526158" cy="950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2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Microsoft Tech Summit  2018</a:t>
            </a:r>
            <a:br>
              <a:rPr lang="en-US" altLang="zh-CN" sz="22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</a:br>
            <a:r>
              <a:rPr lang="zh-CN" altLang="en-US" sz="2200" dirty="0">
                <a:solidFill>
                  <a:schemeClr val="bg1"/>
                </a:solidFill>
                <a:latin typeface="Segoe UI Light" panose="020B0502040204020203" pitchFamily="34" charset="0"/>
                <a:ea typeface="微软雅黑" panose="020B0503020204020204" pitchFamily="34" charset="-122"/>
              </a:rPr>
              <a:t>微软技术暨生态大会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D683D0E-A87C-3D48-9FBB-D96C8E96B2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3322" y="4356716"/>
            <a:ext cx="3770313" cy="56832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演讲者姓名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6199107-0683-D849-9535-1EC3F44FF9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342" y="4777794"/>
            <a:ext cx="3770313" cy="56832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职务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34016A3-D933-EC4F-B749-1F1378176E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342" y="3228878"/>
            <a:ext cx="3770313" cy="56832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课程代码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DF281C-7DFF-9D4C-9B71-BB7C9AF714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342" y="2368385"/>
            <a:ext cx="10519618" cy="67319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44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44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371600" indent="0">
              <a:buNone/>
              <a:defRPr sz="44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828800" indent="0">
              <a:buNone/>
              <a:defRPr sz="440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演讲主题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975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435" cy="6858000"/>
          </a:xfrm>
          <a:prstGeom prst="rect">
            <a:avLst/>
          </a:prstGeom>
        </p:spPr>
      </p:pic>
      <p:grpSp>
        <p:nvGrpSpPr>
          <p:cNvPr id="3" name="组合 19">
            <a:extLst>
              <a:ext uri="{FF2B5EF4-FFF2-40B4-BE49-F238E27FC236}">
                <a16:creationId xmlns:a16="http://schemas.microsoft.com/office/drawing/2014/main" id="{D537B95C-BA10-5A4D-9310-09A037801249}"/>
              </a:ext>
            </a:extLst>
          </p:cNvPr>
          <p:cNvGrpSpPr/>
          <p:nvPr userDrawn="1"/>
        </p:nvGrpSpPr>
        <p:grpSpPr>
          <a:xfrm flipH="1">
            <a:off x="-167655" y="-99441"/>
            <a:ext cx="6395162" cy="6705241"/>
            <a:chOff x="-720565" y="230326"/>
            <a:chExt cx="6395162" cy="6705241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D172DD69-4B2C-2A4F-A3B5-CD88E722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5A39E32A-6161-FC41-9819-9B36DCD29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ABD132A-D2C3-6742-A8E6-4196696D4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34BDF1-120C-FD4B-A1A9-300D38DF2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F37AF82-FC5C-BE42-AC35-65970D3A6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69CA412-2C74-D64D-AC56-5B8BBF087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886C25D3-969E-B240-8127-2A901CF9D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" name="文本框 27">
            <a:extLst>
              <a:ext uri="{FF2B5EF4-FFF2-40B4-BE49-F238E27FC236}">
                <a16:creationId xmlns:a16="http://schemas.microsoft.com/office/drawing/2014/main" id="{E0F26F48-8D75-7D41-B0D9-5B60CC08C4D0}"/>
              </a:ext>
            </a:extLst>
          </p:cNvPr>
          <p:cNvSpPr txBox="1"/>
          <p:nvPr userDrawn="1"/>
        </p:nvSpPr>
        <p:spPr>
          <a:xfrm>
            <a:off x="9085066" y="449103"/>
            <a:ext cx="2869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egoe UI Light" panose="020B0502040204020203" pitchFamily="34" charset="0"/>
              </a:rPr>
              <a:t>Microsoft Tech Summit 2018</a:t>
            </a:r>
            <a:br>
              <a:rPr lang="en-US" altLang="zh-CN" dirty="0">
                <a:latin typeface="Segoe UI Light" panose="020B0502040204020203" pitchFamily="34" charset="0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微软技术暨生态大会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548C7C-D3A5-6948-817E-83141017E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章节标题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18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435" cy="6858000"/>
          </a:xfrm>
          <a:prstGeom prst="rect">
            <a:avLst/>
          </a:prstGeom>
        </p:spPr>
      </p:pic>
      <p:grpSp>
        <p:nvGrpSpPr>
          <p:cNvPr id="3" name="组合 19">
            <a:extLst>
              <a:ext uri="{FF2B5EF4-FFF2-40B4-BE49-F238E27FC236}">
                <a16:creationId xmlns:a16="http://schemas.microsoft.com/office/drawing/2014/main" id="{D537B95C-BA10-5A4D-9310-09A037801249}"/>
              </a:ext>
            </a:extLst>
          </p:cNvPr>
          <p:cNvGrpSpPr/>
          <p:nvPr userDrawn="1"/>
        </p:nvGrpSpPr>
        <p:grpSpPr>
          <a:xfrm flipH="1">
            <a:off x="-167655" y="-99441"/>
            <a:ext cx="6395162" cy="6705241"/>
            <a:chOff x="-720565" y="230326"/>
            <a:chExt cx="6395162" cy="6705241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D172DD69-4B2C-2A4F-A3B5-CD88E722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5A39E32A-6161-FC41-9819-9B36DCD29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ABD132A-D2C3-6742-A8E6-4196696D4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34BDF1-120C-FD4B-A1A9-300D38DF2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F37AF82-FC5C-BE42-AC35-65970D3A6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69CA412-2C74-D64D-AC56-5B8BBF087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886C25D3-969E-B240-8127-2A901CF9D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" name="文本框 27">
            <a:extLst>
              <a:ext uri="{FF2B5EF4-FFF2-40B4-BE49-F238E27FC236}">
                <a16:creationId xmlns:a16="http://schemas.microsoft.com/office/drawing/2014/main" id="{E0F26F48-8D75-7D41-B0D9-5B60CC08C4D0}"/>
              </a:ext>
            </a:extLst>
          </p:cNvPr>
          <p:cNvSpPr txBox="1"/>
          <p:nvPr userDrawn="1"/>
        </p:nvSpPr>
        <p:spPr>
          <a:xfrm>
            <a:off x="9085066" y="449103"/>
            <a:ext cx="2869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Segoe UI Light" panose="020B0502040204020203" pitchFamily="34" charset="0"/>
              </a:rPr>
              <a:t>Microsoft Tech Summit 2018</a:t>
            </a:r>
            <a:br>
              <a:rPr lang="en-US" altLang="zh-CN" dirty="0">
                <a:latin typeface="Segoe UI Light" panose="020B0502040204020203" pitchFamily="34" charset="0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微软技术暨生态大会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2548C7C-D3A5-6948-817E-83141017E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视频</a:t>
            </a:r>
            <a:r>
              <a:rPr lang="en-US" altLang="zh-CN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/Demo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136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浅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5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深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3" y="2"/>
            <a:ext cx="12193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1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3">
            <a:extLst>
              <a:ext uri="{FF2B5EF4-FFF2-40B4-BE49-F238E27FC236}">
                <a16:creationId xmlns:a16="http://schemas.microsoft.com/office/drawing/2014/main" id="{4D12A676-20BD-6E41-90DC-EFE9CBB744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5" y="2"/>
            <a:ext cx="12193435" cy="6858000"/>
          </a:xfrm>
          <a:prstGeom prst="rect">
            <a:avLst/>
          </a:prstGeom>
        </p:spPr>
      </p:pic>
      <p:grpSp>
        <p:nvGrpSpPr>
          <p:cNvPr id="8" name="组合 5">
            <a:extLst>
              <a:ext uri="{FF2B5EF4-FFF2-40B4-BE49-F238E27FC236}">
                <a16:creationId xmlns:a16="http://schemas.microsoft.com/office/drawing/2014/main" id="{8AFC588B-4804-4834-BF3D-BD95DE9EB6CF}"/>
              </a:ext>
            </a:extLst>
          </p:cNvPr>
          <p:cNvGrpSpPr/>
          <p:nvPr userDrawn="1"/>
        </p:nvGrpSpPr>
        <p:grpSpPr>
          <a:xfrm>
            <a:off x="8224334" y="3503267"/>
            <a:ext cx="3376881" cy="2864669"/>
            <a:chOff x="560243" y="1160202"/>
            <a:chExt cx="6229350" cy="5770503"/>
          </a:xfrm>
        </p:grpSpPr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5CAAAE21-6C81-449A-9DC6-26B829224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43" y="2757651"/>
              <a:ext cx="5660842" cy="3604553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20">
              <a:extLst>
                <a:ext uri="{FF2B5EF4-FFF2-40B4-BE49-F238E27FC236}">
                  <a16:creationId xmlns:a16="http://schemas.microsoft.com/office/drawing/2014/main" id="{04C027F8-6BD9-4234-8028-F37840B3C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933" y="6353346"/>
              <a:ext cx="1233774" cy="34754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F3600AA7-5FC9-472A-889A-61027F834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02" y="2913965"/>
              <a:ext cx="5393725" cy="3291924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21">
              <a:extLst>
                <a:ext uri="{FF2B5EF4-FFF2-40B4-BE49-F238E27FC236}">
                  <a16:creationId xmlns:a16="http://schemas.microsoft.com/office/drawing/2014/main" id="{B1C359AA-68EB-4246-8A9E-F07BEC409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304" y="6749264"/>
              <a:ext cx="2177246" cy="18144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0FD80778-3E93-4258-BBEC-187180ED0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015618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9A5EB80C-6651-4F64-BF92-C2A51A475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559926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B2C91507-A826-46CE-8338-F7A2E60D5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5128430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B066495C-036B-46C6-91E0-D816ADC97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472" y="1185196"/>
              <a:ext cx="3423121" cy="2370779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35">
              <a:extLst>
                <a:ext uri="{FF2B5EF4-FFF2-40B4-BE49-F238E27FC236}">
                  <a16:creationId xmlns:a16="http://schemas.microsoft.com/office/drawing/2014/main" id="{83869AAD-7FA7-4494-A820-B424D69EC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382678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08C43999-03DA-47B4-9982-6A540E94E0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382678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7AA45F34-F26E-4102-B8F7-45C5565D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757651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39">
              <a:extLst>
                <a:ext uri="{FF2B5EF4-FFF2-40B4-BE49-F238E27FC236}">
                  <a16:creationId xmlns:a16="http://schemas.microsoft.com/office/drawing/2014/main" id="{5CC8D452-8CA2-4D38-8AB8-BD7BA9C14F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757651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41">
              <a:extLst>
                <a:ext uri="{FF2B5EF4-FFF2-40B4-BE49-F238E27FC236}">
                  <a16:creationId xmlns:a16="http://schemas.microsoft.com/office/drawing/2014/main" id="{60D33B9C-8D37-480E-946E-7F5522471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007710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42">
              <a:extLst>
                <a:ext uri="{FF2B5EF4-FFF2-40B4-BE49-F238E27FC236}">
                  <a16:creationId xmlns:a16="http://schemas.microsoft.com/office/drawing/2014/main" id="{53CAF6DC-7123-4431-B42F-D7B377838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007710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44">
              <a:extLst>
                <a:ext uri="{FF2B5EF4-FFF2-40B4-BE49-F238E27FC236}">
                  <a16:creationId xmlns:a16="http://schemas.microsoft.com/office/drawing/2014/main" id="{59AE1775-5232-4A78-A70B-F934549C2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226" y="1160202"/>
              <a:ext cx="1294257" cy="2431263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6505FB69-E264-494A-A32D-FB2A48BF1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078" y="1241833"/>
              <a:ext cx="1066553" cy="2268000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46">
              <a:extLst>
                <a:ext uri="{FF2B5EF4-FFF2-40B4-BE49-F238E27FC236}">
                  <a16:creationId xmlns:a16="http://schemas.microsoft.com/office/drawing/2014/main" id="{BE9BE6EB-C7ED-4B45-8849-7B5F979A1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069" y="1729504"/>
              <a:ext cx="665275" cy="5926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7">
              <a:extLst>
                <a:ext uri="{FF2B5EF4-FFF2-40B4-BE49-F238E27FC236}">
                  <a16:creationId xmlns:a16="http://schemas.microsoft.com/office/drawing/2014/main" id="{528EF451-1F11-4C6F-BC0F-172199F2C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527827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Line 48">
              <a:extLst>
                <a:ext uri="{FF2B5EF4-FFF2-40B4-BE49-F238E27FC236}">
                  <a16:creationId xmlns:a16="http://schemas.microsoft.com/office/drawing/2014/main" id="{38B0C8E9-0FF8-4305-80D4-E6F00EB38B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Line 49">
              <a:extLst>
                <a:ext uri="{FF2B5EF4-FFF2-40B4-BE49-F238E27FC236}">
                  <a16:creationId xmlns:a16="http://schemas.microsoft.com/office/drawing/2014/main" id="{5294E264-D901-4DCF-84EF-F9B67AC31D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50">
              <a:extLst>
                <a:ext uri="{FF2B5EF4-FFF2-40B4-BE49-F238E27FC236}">
                  <a16:creationId xmlns:a16="http://schemas.microsoft.com/office/drawing/2014/main" id="{70500559-1B18-4DD2-9BA0-250A9D8C4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781844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Line 51">
              <a:extLst>
                <a:ext uri="{FF2B5EF4-FFF2-40B4-BE49-F238E27FC236}">
                  <a16:creationId xmlns:a16="http://schemas.microsoft.com/office/drawing/2014/main" id="{9D6702EF-B7CC-43CE-B91A-AD981F97B0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781844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53">
              <a:extLst>
                <a:ext uri="{FF2B5EF4-FFF2-40B4-BE49-F238E27FC236}">
                  <a16:creationId xmlns:a16="http://schemas.microsoft.com/office/drawing/2014/main" id="{5B5C03DA-D939-40B5-B4AE-B4F81F36F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3047953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Line 54">
              <a:extLst>
                <a:ext uri="{FF2B5EF4-FFF2-40B4-BE49-F238E27FC236}">
                  <a16:creationId xmlns:a16="http://schemas.microsoft.com/office/drawing/2014/main" id="{677DC2EE-5A64-46A4-ADD8-B9798B5495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Line 55">
              <a:extLst>
                <a:ext uri="{FF2B5EF4-FFF2-40B4-BE49-F238E27FC236}">
                  <a16:creationId xmlns:a16="http://schemas.microsoft.com/office/drawing/2014/main" id="{6F8C9DF8-8233-48D2-99E8-7EC354EAA1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DF671B1E-E643-4AD2-988A-3EDE3FCA3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6927" y="1287291"/>
              <a:ext cx="3222210" cy="2166588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46">
              <a:extLst>
                <a:ext uri="{FF2B5EF4-FFF2-40B4-BE49-F238E27FC236}">
                  <a16:creationId xmlns:a16="http://schemas.microsoft.com/office/drawing/2014/main" id="{67B54C20-D9B0-439B-8FB8-191A98D84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856" y="1646118"/>
              <a:ext cx="1436505" cy="6760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Line 49">
              <a:extLst>
                <a:ext uri="{FF2B5EF4-FFF2-40B4-BE49-F238E27FC236}">
                  <a16:creationId xmlns:a16="http://schemas.microsoft.com/office/drawing/2014/main" id="{47E2AA13-4739-4AF7-BEC4-41076A5229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527827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Line 52">
              <a:extLst>
                <a:ext uri="{FF2B5EF4-FFF2-40B4-BE49-F238E27FC236}">
                  <a16:creationId xmlns:a16="http://schemas.microsoft.com/office/drawing/2014/main" id="{AC03498D-49F1-4B94-A3EF-B272B0A6A6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781844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Line 55">
              <a:extLst>
                <a:ext uri="{FF2B5EF4-FFF2-40B4-BE49-F238E27FC236}">
                  <a16:creationId xmlns:a16="http://schemas.microsoft.com/office/drawing/2014/main" id="{BF3B32B7-387D-4D9A-882C-429334AF8E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3047953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9" name="组合 36">
            <a:extLst>
              <a:ext uri="{FF2B5EF4-FFF2-40B4-BE49-F238E27FC236}">
                <a16:creationId xmlns:a16="http://schemas.microsoft.com/office/drawing/2014/main" id="{4F6BD68C-F986-4435-A105-836DBAC60732}"/>
              </a:ext>
            </a:extLst>
          </p:cNvPr>
          <p:cNvGrpSpPr/>
          <p:nvPr userDrawn="1"/>
        </p:nvGrpSpPr>
        <p:grpSpPr>
          <a:xfrm>
            <a:off x="6465959" y="5206057"/>
            <a:ext cx="1569252" cy="1191058"/>
            <a:chOff x="8918575" y="4303912"/>
            <a:chExt cx="3273425" cy="2484520"/>
          </a:xfrm>
        </p:grpSpPr>
        <p:sp>
          <p:nvSpPr>
            <p:cNvPr id="40" name="Rectangle 6">
              <a:extLst>
                <a:ext uri="{FF2B5EF4-FFF2-40B4-BE49-F238E27FC236}">
                  <a16:creationId xmlns:a16="http://schemas.microsoft.com/office/drawing/2014/main" id="{6DFC291B-AB9D-4C2C-B6A2-E417E352A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5036B640-CF0F-485A-9BAB-FC268D86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CED23341-B57F-4972-8D02-CE160263DA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A9EEDCE0-3CFF-4F0C-AF66-B5478DDA3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8C75A8CE-D4A2-442B-BB35-EE406932E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C97E6959-695D-4E44-83D0-8A5E24C34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2EF6A7AA-3FDE-4962-94C5-534B0416C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" name="组合 44">
            <a:extLst>
              <a:ext uri="{FF2B5EF4-FFF2-40B4-BE49-F238E27FC236}">
                <a16:creationId xmlns:a16="http://schemas.microsoft.com/office/drawing/2014/main" id="{49873440-4FA3-4543-A300-6A4B64782D08}"/>
              </a:ext>
            </a:extLst>
          </p:cNvPr>
          <p:cNvGrpSpPr/>
          <p:nvPr userDrawn="1"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D149AC01-0557-4F71-AB26-D68C55052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14B02EDD-767F-4E7C-ABCB-857A6679C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A75ADE49-D965-4B64-8CA1-239C04767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4FD52201-4C1C-4ADA-956C-C660DC5AA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80E17FD4-CA92-4AEE-81D6-F1383BF40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933EB5DF-CDA6-45C0-9DC6-24D426189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B733CAB9-0466-45B3-8A6E-FDE7D877A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3B6263-EF30-41DA-908C-C629978D4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章节标题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3187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08">
          <p15:clr>
            <a:srgbClr val="FBAE40"/>
          </p15:clr>
        </p15:guide>
        <p15:guide id="2" pos="17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3">
            <a:extLst>
              <a:ext uri="{FF2B5EF4-FFF2-40B4-BE49-F238E27FC236}">
                <a16:creationId xmlns:a16="http://schemas.microsoft.com/office/drawing/2014/main" id="{AE1DA0A7-951A-4435-ABD3-05B6B47732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5" y="2"/>
            <a:ext cx="12193435" cy="6858000"/>
          </a:xfrm>
          <a:prstGeom prst="rect">
            <a:avLst/>
          </a:prstGeom>
        </p:spPr>
      </p:pic>
      <p:grpSp>
        <p:nvGrpSpPr>
          <p:cNvPr id="57" name="组合 5">
            <a:extLst>
              <a:ext uri="{FF2B5EF4-FFF2-40B4-BE49-F238E27FC236}">
                <a16:creationId xmlns:a16="http://schemas.microsoft.com/office/drawing/2014/main" id="{71AE23A4-C47A-4AE4-9BCA-B0EA02C7F388}"/>
              </a:ext>
            </a:extLst>
          </p:cNvPr>
          <p:cNvGrpSpPr/>
          <p:nvPr userDrawn="1"/>
        </p:nvGrpSpPr>
        <p:grpSpPr>
          <a:xfrm>
            <a:off x="8224334" y="3503267"/>
            <a:ext cx="3376881" cy="2864669"/>
            <a:chOff x="560243" y="1160202"/>
            <a:chExt cx="6229350" cy="5770503"/>
          </a:xfrm>
        </p:grpSpPr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C96943A4-3B1C-4D52-A0B9-D9977927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43" y="2757651"/>
              <a:ext cx="5660842" cy="3604553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FA27F30D-E802-4943-BB7D-6AA1ADA42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933" y="6353346"/>
              <a:ext cx="1233774" cy="34754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3FE80360-4C7B-491F-89FC-76BD24568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02" y="2913965"/>
              <a:ext cx="5393725" cy="3291924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744BA765-92B8-4F25-A11C-1D0289B1B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304" y="6749264"/>
              <a:ext cx="2177246" cy="18144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7F648443-D04A-4358-A6E8-4FFB5AF03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015618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6">
              <a:extLst>
                <a:ext uri="{FF2B5EF4-FFF2-40B4-BE49-F238E27FC236}">
                  <a16:creationId xmlns:a16="http://schemas.microsoft.com/office/drawing/2014/main" id="{8F1A2435-74D9-465C-A349-C7F12D8A9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559926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FEE4D167-4370-4941-A11C-1FB0F9000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5128430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34F3987D-95ED-4CE5-9FB8-00AB95A7F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472" y="1185196"/>
              <a:ext cx="3423121" cy="2370779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282BA4D7-D644-42F8-AA9B-A5016E2C5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382678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Line 36">
              <a:extLst>
                <a:ext uri="{FF2B5EF4-FFF2-40B4-BE49-F238E27FC236}">
                  <a16:creationId xmlns:a16="http://schemas.microsoft.com/office/drawing/2014/main" id="{E3E53F4E-835F-4E1E-B769-8B02820F1A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382678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8">
              <a:extLst>
                <a:ext uri="{FF2B5EF4-FFF2-40B4-BE49-F238E27FC236}">
                  <a16:creationId xmlns:a16="http://schemas.microsoft.com/office/drawing/2014/main" id="{ABCEE988-B3E9-4171-AD72-EA578EE73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757651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Line 39">
              <a:extLst>
                <a:ext uri="{FF2B5EF4-FFF2-40B4-BE49-F238E27FC236}">
                  <a16:creationId xmlns:a16="http://schemas.microsoft.com/office/drawing/2014/main" id="{538838EE-F890-4E00-8A7D-F881F257A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757651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75310C2B-32C2-41E8-B198-8D6AEC5D1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007710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Line 42">
              <a:extLst>
                <a:ext uri="{FF2B5EF4-FFF2-40B4-BE49-F238E27FC236}">
                  <a16:creationId xmlns:a16="http://schemas.microsoft.com/office/drawing/2014/main" id="{05347E07-BAB5-4FBC-BA65-0E43A88F4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007710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4">
              <a:extLst>
                <a:ext uri="{FF2B5EF4-FFF2-40B4-BE49-F238E27FC236}">
                  <a16:creationId xmlns:a16="http://schemas.microsoft.com/office/drawing/2014/main" id="{8061FFF3-4C2D-44FA-B8BF-B4ED199B1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226" y="1160202"/>
              <a:ext cx="1294257" cy="2431263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EF288ACE-7335-4279-BF1A-0A72E5F7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078" y="1241833"/>
              <a:ext cx="1066553" cy="2268000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Rectangle 46">
              <a:extLst>
                <a:ext uri="{FF2B5EF4-FFF2-40B4-BE49-F238E27FC236}">
                  <a16:creationId xmlns:a16="http://schemas.microsoft.com/office/drawing/2014/main" id="{C56961CF-CC5F-48F6-885C-85B79CE21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069" y="1729504"/>
              <a:ext cx="665275" cy="5926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7">
              <a:extLst>
                <a:ext uri="{FF2B5EF4-FFF2-40B4-BE49-F238E27FC236}">
                  <a16:creationId xmlns:a16="http://schemas.microsoft.com/office/drawing/2014/main" id="{E87C3218-3B8C-4F1A-8776-55898915E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527827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Line 48">
              <a:extLst>
                <a:ext uri="{FF2B5EF4-FFF2-40B4-BE49-F238E27FC236}">
                  <a16:creationId xmlns:a16="http://schemas.microsoft.com/office/drawing/2014/main" id="{2405D883-A00F-4491-B43C-51DDE2DB1A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Line 49">
              <a:extLst>
                <a:ext uri="{FF2B5EF4-FFF2-40B4-BE49-F238E27FC236}">
                  <a16:creationId xmlns:a16="http://schemas.microsoft.com/office/drawing/2014/main" id="{AA86A38D-9976-4A9F-8D9E-EDD4FD07F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0">
              <a:extLst>
                <a:ext uri="{FF2B5EF4-FFF2-40B4-BE49-F238E27FC236}">
                  <a16:creationId xmlns:a16="http://schemas.microsoft.com/office/drawing/2014/main" id="{A8931AA4-999A-49BC-A6DF-4438D9B05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781844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Line 51">
              <a:extLst>
                <a:ext uri="{FF2B5EF4-FFF2-40B4-BE49-F238E27FC236}">
                  <a16:creationId xmlns:a16="http://schemas.microsoft.com/office/drawing/2014/main" id="{843731F4-149E-4EDE-A917-3297C0061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781844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D364EE92-5A1F-4954-937A-D9898BA01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3047953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Line 54">
              <a:extLst>
                <a:ext uri="{FF2B5EF4-FFF2-40B4-BE49-F238E27FC236}">
                  <a16:creationId xmlns:a16="http://schemas.microsoft.com/office/drawing/2014/main" id="{F8A07819-77FC-4904-98C7-5C944530BB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Line 55">
              <a:extLst>
                <a:ext uri="{FF2B5EF4-FFF2-40B4-BE49-F238E27FC236}">
                  <a16:creationId xmlns:a16="http://schemas.microsoft.com/office/drawing/2014/main" id="{A164F943-20D2-4475-BDDF-58D30FB6C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EE1ABDE5-7BD1-4727-8A4F-EF3AA2227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6927" y="1287291"/>
              <a:ext cx="3222210" cy="2166588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Rectangle 46">
              <a:extLst>
                <a:ext uri="{FF2B5EF4-FFF2-40B4-BE49-F238E27FC236}">
                  <a16:creationId xmlns:a16="http://schemas.microsoft.com/office/drawing/2014/main" id="{E1F76B17-DE0F-406E-BE8D-D8DDAB0D4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856" y="1646118"/>
              <a:ext cx="1436505" cy="6760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Line 49">
              <a:extLst>
                <a:ext uri="{FF2B5EF4-FFF2-40B4-BE49-F238E27FC236}">
                  <a16:creationId xmlns:a16="http://schemas.microsoft.com/office/drawing/2014/main" id="{D8B0AB07-8046-4667-B3DF-59909CC8D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527827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Line 52">
              <a:extLst>
                <a:ext uri="{FF2B5EF4-FFF2-40B4-BE49-F238E27FC236}">
                  <a16:creationId xmlns:a16="http://schemas.microsoft.com/office/drawing/2014/main" id="{DA88687F-6FF9-41FB-8635-74AAB7F6D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781844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Line 55">
              <a:extLst>
                <a:ext uri="{FF2B5EF4-FFF2-40B4-BE49-F238E27FC236}">
                  <a16:creationId xmlns:a16="http://schemas.microsoft.com/office/drawing/2014/main" id="{EC46E799-D948-4326-A88B-7CEB613BF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3047953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8" name="组合 36">
            <a:extLst>
              <a:ext uri="{FF2B5EF4-FFF2-40B4-BE49-F238E27FC236}">
                <a16:creationId xmlns:a16="http://schemas.microsoft.com/office/drawing/2014/main" id="{720DF7F9-7D77-400C-873B-28C3BAE22220}"/>
              </a:ext>
            </a:extLst>
          </p:cNvPr>
          <p:cNvGrpSpPr/>
          <p:nvPr userDrawn="1"/>
        </p:nvGrpSpPr>
        <p:grpSpPr>
          <a:xfrm>
            <a:off x="6465959" y="5206057"/>
            <a:ext cx="1569252" cy="1191058"/>
            <a:chOff x="8918575" y="4303912"/>
            <a:chExt cx="3273425" cy="2484520"/>
          </a:xfrm>
        </p:grpSpPr>
        <p:sp>
          <p:nvSpPr>
            <p:cNvPr id="89" name="Rectangle 6">
              <a:extLst>
                <a:ext uri="{FF2B5EF4-FFF2-40B4-BE49-F238E27FC236}">
                  <a16:creationId xmlns:a16="http://schemas.microsoft.com/office/drawing/2014/main" id="{28E84AD4-0AF4-4EFA-88C9-8FF2BB064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852214BA-A846-4143-90F2-31BC9474B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D4E5B1B1-DC2D-4372-BA53-46589CB1A1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7CB06C13-2247-4995-BE86-0B4634533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43E25C31-BA70-447C-8CB0-8770CE35E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F84049DC-FA61-4A2B-9278-604CB613E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CB4FF0B7-2E0E-4D16-A20D-3F3967BAA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6" name="组合 44">
            <a:extLst>
              <a:ext uri="{FF2B5EF4-FFF2-40B4-BE49-F238E27FC236}">
                <a16:creationId xmlns:a16="http://schemas.microsoft.com/office/drawing/2014/main" id="{CB78191C-2E9E-4C85-9AD1-89700E907FBF}"/>
              </a:ext>
            </a:extLst>
          </p:cNvPr>
          <p:cNvGrpSpPr/>
          <p:nvPr userDrawn="1"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2AE6E899-65C3-4A9A-BA9F-553B18F9F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99102259-8728-43D8-BFED-A114E17DA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AA50F849-9256-4CBB-BDFA-09D32F082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00BDF1A8-9E98-4A5D-854F-5FC261B56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A061664A-D3EB-4B6B-861A-8091788C1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7A4F3BBC-7576-4F4F-BA44-4397F7B54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2072BCCF-9E13-45AA-A05A-3FC89658E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3D9957-2EF5-49A9-A9D3-4F6B8BECD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916" y="2705168"/>
            <a:ext cx="6631004" cy="1325563"/>
          </a:xfrm>
        </p:spPr>
        <p:txBody>
          <a:bodyPr>
            <a:normAutofit/>
          </a:bodyPr>
          <a:lstStyle>
            <a:lvl1pPr marL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spc="-102" dirty="0">
                <a:ln w="3175">
                  <a:noFill/>
                </a:ln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视频</a:t>
            </a:r>
            <a:r>
              <a:rPr lang="en-US" altLang="zh-CN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/Demo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grpSp>
        <p:nvGrpSpPr>
          <p:cNvPr id="104" name="组合 44">
            <a:extLst>
              <a:ext uri="{FF2B5EF4-FFF2-40B4-BE49-F238E27FC236}">
                <a16:creationId xmlns:a16="http://schemas.microsoft.com/office/drawing/2014/main" id="{10A0F3D0-DF3C-774D-B7BA-193C92A0ADE4}"/>
              </a:ext>
            </a:extLst>
          </p:cNvPr>
          <p:cNvGrpSpPr/>
          <p:nvPr userDrawn="1"/>
        </p:nvGrpSpPr>
        <p:grpSpPr>
          <a:xfrm flipH="1">
            <a:off x="-183386" y="-146769"/>
            <a:ext cx="6395162" cy="6705241"/>
            <a:chOff x="-720565" y="230326"/>
            <a:chExt cx="6395162" cy="6705241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90EE963B-3C32-F44D-88AD-8D4B941B7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6356A4F0-EE92-6042-BE01-BE71F6029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7">
              <a:extLst>
                <a:ext uri="{FF2B5EF4-FFF2-40B4-BE49-F238E27FC236}">
                  <a16:creationId xmlns:a16="http://schemas.microsoft.com/office/drawing/2014/main" id="{257EABA6-3A8B-E84F-8B82-679890DCF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8">
              <a:extLst>
                <a:ext uri="{FF2B5EF4-FFF2-40B4-BE49-F238E27FC236}">
                  <a16:creationId xmlns:a16="http://schemas.microsoft.com/office/drawing/2014/main" id="{400178C2-E26E-E945-AC3D-69728FC7F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">
              <a:extLst>
                <a:ext uri="{FF2B5EF4-FFF2-40B4-BE49-F238E27FC236}">
                  <a16:creationId xmlns:a16="http://schemas.microsoft.com/office/drawing/2014/main" id="{A6D83521-0238-454E-BBBE-C2FA781E3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id="{9D7F7498-5FF4-2D4D-8540-6717EA4D0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3">
              <a:extLst>
                <a:ext uri="{FF2B5EF4-FFF2-40B4-BE49-F238E27FC236}">
                  <a16:creationId xmlns:a16="http://schemas.microsoft.com/office/drawing/2014/main" id="{1A24424E-533C-8147-9DED-08E772FFA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04395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05">
          <p15:clr>
            <a:srgbClr val="FBAE40"/>
          </p15:clr>
        </p15:guide>
        <p15:guide id="2" pos="173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背景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3">
            <a:extLst>
              <a:ext uri="{FF2B5EF4-FFF2-40B4-BE49-F238E27FC236}">
                <a16:creationId xmlns:a16="http://schemas.microsoft.com/office/drawing/2014/main" id="{AE1DA0A7-951A-4435-ABD3-05B6B47732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5" y="2"/>
            <a:ext cx="12193435" cy="6858000"/>
          </a:xfrm>
          <a:prstGeom prst="rect">
            <a:avLst/>
          </a:prstGeom>
        </p:spPr>
      </p:pic>
      <p:grpSp>
        <p:nvGrpSpPr>
          <p:cNvPr id="57" name="组合 5">
            <a:extLst>
              <a:ext uri="{FF2B5EF4-FFF2-40B4-BE49-F238E27FC236}">
                <a16:creationId xmlns:a16="http://schemas.microsoft.com/office/drawing/2014/main" id="{71AE23A4-C47A-4AE4-9BCA-B0EA02C7F388}"/>
              </a:ext>
            </a:extLst>
          </p:cNvPr>
          <p:cNvGrpSpPr/>
          <p:nvPr userDrawn="1"/>
        </p:nvGrpSpPr>
        <p:grpSpPr>
          <a:xfrm>
            <a:off x="8224334" y="3503267"/>
            <a:ext cx="3376881" cy="2864669"/>
            <a:chOff x="560243" y="1160202"/>
            <a:chExt cx="6229350" cy="5770503"/>
          </a:xfrm>
        </p:grpSpPr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C96943A4-3B1C-4D52-A0B9-D99779275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43" y="2757651"/>
              <a:ext cx="5660842" cy="3604553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FA27F30D-E802-4943-BB7D-6AA1ADA42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2933" y="6353346"/>
              <a:ext cx="1233774" cy="34754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3FE80360-4C7B-491F-89FC-76BD24568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02" y="2913965"/>
              <a:ext cx="5393725" cy="3291924"/>
            </a:xfrm>
            <a:custGeom>
              <a:avLst/>
              <a:gdLst>
                <a:gd name="T0" fmla="*/ 188 w 198"/>
                <a:gd name="T1" fmla="*/ 126 h 126"/>
                <a:gd name="T2" fmla="*/ 198 w 198"/>
                <a:gd name="T3" fmla="*/ 115 h 126"/>
                <a:gd name="T4" fmla="*/ 198 w 198"/>
                <a:gd name="T5" fmla="*/ 11 h 126"/>
                <a:gd name="T6" fmla="*/ 187 w 198"/>
                <a:gd name="T7" fmla="*/ 0 h 126"/>
                <a:gd name="T8" fmla="*/ 11 w 198"/>
                <a:gd name="T9" fmla="*/ 0 h 126"/>
                <a:gd name="T10" fmla="*/ 0 w 198"/>
                <a:gd name="T11" fmla="*/ 11 h 126"/>
                <a:gd name="T12" fmla="*/ 0 w 198"/>
                <a:gd name="T13" fmla="*/ 115 h 126"/>
                <a:gd name="T14" fmla="*/ 10 w 198"/>
                <a:gd name="T15" fmla="*/ 126 h 126"/>
                <a:gd name="T16" fmla="*/ 188 w 198"/>
                <a:gd name="T17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26">
                  <a:moveTo>
                    <a:pt x="188" y="126"/>
                  </a:moveTo>
                  <a:cubicBezTo>
                    <a:pt x="193" y="126"/>
                    <a:pt x="198" y="121"/>
                    <a:pt x="198" y="115"/>
                  </a:cubicBezTo>
                  <a:cubicBezTo>
                    <a:pt x="198" y="11"/>
                    <a:pt x="198" y="11"/>
                    <a:pt x="198" y="11"/>
                  </a:cubicBezTo>
                  <a:cubicBezTo>
                    <a:pt x="198" y="5"/>
                    <a:pt x="193" y="0"/>
                    <a:pt x="18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1"/>
                    <a:pt x="4" y="126"/>
                    <a:pt x="10" y="126"/>
                  </a:cubicBezTo>
                  <a:lnTo>
                    <a:pt x="188" y="12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744BA765-92B8-4F25-A11C-1D0289B1B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8304" y="6749264"/>
              <a:ext cx="2177246" cy="18144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7F648443-D04A-4358-A6E8-4FFB5AF03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015618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6">
              <a:extLst>
                <a:ext uri="{FF2B5EF4-FFF2-40B4-BE49-F238E27FC236}">
                  <a16:creationId xmlns:a16="http://schemas.microsoft.com/office/drawing/2014/main" id="{8F1A2435-74D9-465C-A349-C7F12D8A9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4559926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9">
              <a:extLst>
                <a:ext uri="{FF2B5EF4-FFF2-40B4-BE49-F238E27FC236}">
                  <a16:creationId xmlns:a16="http://schemas.microsoft.com/office/drawing/2014/main" id="{FEE4D167-4370-4941-A11C-1FB0F9000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65" y="5128430"/>
              <a:ext cx="2286114" cy="0"/>
            </a:xfrm>
            <a:custGeom>
              <a:avLst/>
              <a:gdLst>
                <a:gd name="T0" fmla="*/ 0 w 189"/>
                <a:gd name="T1" fmla="*/ 189 w 189"/>
                <a:gd name="T2" fmla="*/ 0 w 18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89">
                  <a:moveTo>
                    <a:pt x="0" y="0"/>
                  </a:move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34F3987D-95ED-4CE5-9FB8-00AB95A7F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472" y="1185196"/>
              <a:ext cx="3423121" cy="2370779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282BA4D7-D644-42F8-AA9B-A5016E2C5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382678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Line 36">
              <a:extLst>
                <a:ext uri="{FF2B5EF4-FFF2-40B4-BE49-F238E27FC236}">
                  <a16:creationId xmlns:a16="http://schemas.microsoft.com/office/drawing/2014/main" id="{E3E53F4E-835F-4E1E-B769-8B02820F1A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382678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8">
              <a:extLst>
                <a:ext uri="{FF2B5EF4-FFF2-40B4-BE49-F238E27FC236}">
                  <a16:creationId xmlns:a16="http://schemas.microsoft.com/office/drawing/2014/main" id="{ABCEE988-B3E9-4171-AD72-EA578EE73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757651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Line 39">
              <a:extLst>
                <a:ext uri="{FF2B5EF4-FFF2-40B4-BE49-F238E27FC236}">
                  <a16:creationId xmlns:a16="http://schemas.microsoft.com/office/drawing/2014/main" id="{538838EE-F890-4E00-8A7D-F881F257A7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757651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75310C2B-32C2-41E8-B198-8D6AEC5D1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278" y="2007710"/>
              <a:ext cx="88299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Line 42">
              <a:extLst>
                <a:ext uri="{FF2B5EF4-FFF2-40B4-BE49-F238E27FC236}">
                  <a16:creationId xmlns:a16="http://schemas.microsoft.com/office/drawing/2014/main" id="{05347E07-BAB5-4FBC-BA65-0E43A88F4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2278" y="2007710"/>
              <a:ext cx="88299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4">
              <a:extLst>
                <a:ext uri="{FF2B5EF4-FFF2-40B4-BE49-F238E27FC236}">
                  <a16:creationId xmlns:a16="http://schemas.microsoft.com/office/drawing/2014/main" id="{8061FFF3-4C2D-44FA-B8BF-B4ED199B1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226" y="1160202"/>
              <a:ext cx="1294257" cy="2431263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EF288ACE-7335-4279-BF1A-0A72E5F7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078" y="1241833"/>
              <a:ext cx="1066553" cy="2268000"/>
            </a:xfrm>
            <a:custGeom>
              <a:avLst/>
              <a:gdLst>
                <a:gd name="T0" fmla="*/ 40 w 45"/>
                <a:gd name="T1" fmla="*/ 85 h 85"/>
                <a:gd name="T2" fmla="*/ 4 w 45"/>
                <a:gd name="T3" fmla="*/ 85 h 85"/>
                <a:gd name="T4" fmla="*/ 0 w 45"/>
                <a:gd name="T5" fmla="*/ 81 h 85"/>
                <a:gd name="T6" fmla="*/ 0 w 45"/>
                <a:gd name="T7" fmla="*/ 5 h 85"/>
                <a:gd name="T8" fmla="*/ 4 w 45"/>
                <a:gd name="T9" fmla="*/ 0 h 85"/>
                <a:gd name="T10" fmla="*/ 40 w 45"/>
                <a:gd name="T11" fmla="*/ 0 h 85"/>
                <a:gd name="T12" fmla="*/ 45 w 45"/>
                <a:gd name="T13" fmla="*/ 5 h 85"/>
                <a:gd name="T14" fmla="*/ 45 w 45"/>
                <a:gd name="T15" fmla="*/ 81 h 85"/>
                <a:gd name="T16" fmla="*/ 40 w 45"/>
                <a:gd name="T1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85">
                  <a:moveTo>
                    <a:pt x="40" y="85"/>
                  </a:moveTo>
                  <a:cubicBezTo>
                    <a:pt x="4" y="85"/>
                    <a:pt x="4" y="85"/>
                    <a:pt x="4" y="85"/>
                  </a:cubicBezTo>
                  <a:cubicBezTo>
                    <a:pt x="1" y="85"/>
                    <a:pt x="0" y="83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5" y="3"/>
                    <a:pt x="45" y="5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84"/>
                    <a:pt x="43" y="85"/>
                    <a:pt x="40" y="85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Rectangle 46">
              <a:extLst>
                <a:ext uri="{FF2B5EF4-FFF2-40B4-BE49-F238E27FC236}">
                  <a16:creationId xmlns:a16="http://schemas.microsoft.com/office/drawing/2014/main" id="{C56961CF-CC5F-48F6-885C-85B79CE21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069" y="1729504"/>
              <a:ext cx="665275" cy="5926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7">
              <a:extLst>
                <a:ext uri="{FF2B5EF4-FFF2-40B4-BE49-F238E27FC236}">
                  <a16:creationId xmlns:a16="http://schemas.microsoft.com/office/drawing/2014/main" id="{E87C3218-3B8C-4F1A-8776-55898915E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527827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Line 48">
              <a:extLst>
                <a:ext uri="{FF2B5EF4-FFF2-40B4-BE49-F238E27FC236}">
                  <a16:creationId xmlns:a16="http://schemas.microsoft.com/office/drawing/2014/main" id="{2405D883-A00F-4491-B43C-51DDE2DB1A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Line 49">
              <a:extLst>
                <a:ext uri="{FF2B5EF4-FFF2-40B4-BE49-F238E27FC236}">
                  <a16:creationId xmlns:a16="http://schemas.microsoft.com/office/drawing/2014/main" id="{AA86A38D-9976-4A9F-8D9E-EDD4FD07FB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527827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0">
              <a:extLst>
                <a:ext uri="{FF2B5EF4-FFF2-40B4-BE49-F238E27FC236}">
                  <a16:creationId xmlns:a16="http://schemas.microsoft.com/office/drawing/2014/main" id="{A8931AA4-999A-49BC-A6DF-4438D9B05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2781844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Line 51">
              <a:extLst>
                <a:ext uri="{FF2B5EF4-FFF2-40B4-BE49-F238E27FC236}">
                  <a16:creationId xmlns:a16="http://schemas.microsoft.com/office/drawing/2014/main" id="{843731F4-149E-4EDE-A917-3297C0061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2781844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D364EE92-5A1F-4954-937A-D9898BA01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069" y="3047953"/>
              <a:ext cx="628983" cy="0"/>
            </a:xfrm>
            <a:custGeom>
              <a:avLst/>
              <a:gdLst>
                <a:gd name="T0" fmla="*/ 0 w 52"/>
                <a:gd name="T1" fmla="*/ 52 w 52"/>
                <a:gd name="T2" fmla="*/ 0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2">
                  <a:moveTo>
                    <a:pt x="0" y="0"/>
                  </a:move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3604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Line 54">
              <a:extLst>
                <a:ext uri="{FF2B5EF4-FFF2-40B4-BE49-F238E27FC236}">
                  <a16:creationId xmlns:a16="http://schemas.microsoft.com/office/drawing/2014/main" id="{F8A07819-77FC-4904-98C7-5C944530BB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Line 55">
              <a:extLst>
                <a:ext uri="{FF2B5EF4-FFF2-40B4-BE49-F238E27FC236}">
                  <a16:creationId xmlns:a16="http://schemas.microsoft.com/office/drawing/2014/main" id="{A164F943-20D2-4475-BDDF-58D30FB6C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7069" y="3047953"/>
              <a:ext cx="628983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EE1ABDE5-7BD1-4727-8A4F-EF3AA2227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6927" y="1287291"/>
              <a:ext cx="3222210" cy="2166588"/>
            </a:xfrm>
            <a:custGeom>
              <a:avLst/>
              <a:gdLst>
                <a:gd name="T0" fmla="*/ 111 w 120"/>
                <a:gd name="T1" fmla="*/ 83 h 83"/>
                <a:gd name="T2" fmla="*/ 9 w 120"/>
                <a:gd name="T3" fmla="*/ 83 h 83"/>
                <a:gd name="T4" fmla="*/ 0 w 120"/>
                <a:gd name="T5" fmla="*/ 74 h 83"/>
                <a:gd name="T6" fmla="*/ 0 w 120"/>
                <a:gd name="T7" fmla="*/ 9 h 83"/>
                <a:gd name="T8" fmla="*/ 9 w 120"/>
                <a:gd name="T9" fmla="*/ 0 h 83"/>
                <a:gd name="T10" fmla="*/ 111 w 120"/>
                <a:gd name="T11" fmla="*/ 0 h 83"/>
                <a:gd name="T12" fmla="*/ 120 w 120"/>
                <a:gd name="T13" fmla="*/ 9 h 83"/>
                <a:gd name="T14" fmla="*/ 120 w 120"/>
                <a:gd name="T15" fmla="*/ 74 h 83"/>
                <a:gd name="T16" fmla="*/ 111 w 120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3">
                  <a:moveTo>
                    <a:pt x="111" y="83"/>
                  </a:moveTo>
                  <a:cubicBezTo>
                    <a:pt x="9" y="83"/>
                    <a:pt x="9" y="83"/>
                    <a:pt x="9" y="83"/>
                  </a:cubicBezTo>
                  <a:cubicBezTo>
                    <a:pt x="4" y="83"/>
                    <a:pt x="0" y="79"/>
                    <a:pt x="0" y="7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0"/>
                    <a:pt x="120" y="4"/>
                    <a:pt x="120" y="9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9"/>
                    <a:pt x="116" y="83"/>
                    <a:pt x="111" y="83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Rectangle 46">
              <a:extLst>
                <a:ext uri="{FF2B5EF4-FFF2-40B4-BE49-F238E27FC236}">
                  <a16:creationId xmlns:a16="http://schemas.microsoft.com/office/drawing/2014/main" id="{E1F76B17-DE0F-406E-BE8D-D8DDAB0D4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856" y="1646118"/>
              <a:ext cx="1436505" cy="6760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Line 49">
              <a:extLst>
                <a:ext uri="{FF2B5EF4-FFF2-40B4-BE49-F238E27FC236}">
                  <a16:creationId xmlns:a16="http://schemas.microsoft.com/office/drawing/2014/main" id="{D8B0AB07-8046-4667-B3DF-59909CC8D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527827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Line 52">
              <a:extLst>
                <a:ext uri="{FF2B5EF4-FFF2-40B4-BE49-F238E27FC236}">
                  <a16:creationId xmlns:a16="http://schemas.microsoft.com/office/drawing/2014/main" id="{DA88687F-6FF9-41FB-8635-74AAB7F6D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2781844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Line 55">
              <a:extLst>
                <a:ext uri="{FF2B5EF4-FFF2-40B4-BE49-F238E27FC236}">
                  <a16:creationId xmlns:a16="http://schemas.microsoft.com/office/drawing/2014/main" id="{EC46E799-D948-4326-A88B-7CEB613BF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3856" y="3047953"/>
              <a:ext cx="1358141" cy="0"/>
            </a:xfrm>
            <a:prstGeom prst="line">
              <a:avLst/>
            </a:prstGeom>
            <a:noFill/>
            <a:ln w="7938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8" name="组合 36">
            <a:extLst>
              <a:ext uri="{FF2B5EF4-FFF2-40B4-BE49-F238E27FC236}">
                <a16:creationId xmlns:a16="http://schemas.microsoft.com/office/drawing/2014/main" id="{720DF7F9-7D77-400C-873B-28C3BAE22220}"/>
              </a:ext>
            </a:extLst>
          </p:cNvPr>
          <p:cNvGrpSpPr/>
          <p:nvPr userDrawn="1"/>
        </p:nvGrpSpPr>
        <p:grpSpPr>
          <a:xfrm>
            <a:off x="6465959" y="5206057"/>
            <a:ext cx="1569252" cy="1191058"/>
            <a:chOff x="8918575" y="4303912"/>
            <a:chExt cx="3273425" cy="2484520"/>
          </a:xfrm>
        </p:grpSpPr>
        <p:sp>
          <p:nvSpPr>
            <p:cNvPr id="89" name="Rectangle 6">
              <a:extLst>
                <a:ext uri="{FF2B5EF4-FFF2-40B4-BE49-F238E27FC236}">
                  <a16:creationId xmlns:a16="http://schemas.microsoft.com/office/drawing/2014/main" id="{28E84AD4-0AF4-4EFA-88C9-8FF2BB064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852214BA-A846-4143-90F2-31BC9474B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D4E5B1B1-DC2D-4372-BA53-46589CB1A1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7CB06C13-2247-4995-BE86-0B4634533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43E25C31-BA70-447C-8CB0-8770CE35E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F84049DC-FA61-4A2B-9278-604CB613E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CB4FF0B7-2E0E-4D16-A20D-3F3967BAA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6" name="组合 44">
            <a:extLst>
              <a:ext uri="{FF2B5EF4-FFF2-40B4-BE49-F238E27FC236}">
                <a16:creationId xmlns:a16="http://schemas.microsoft.com/office/drawing/2014/main" id="{CB78191C-2E9E-4C85-9AD1-89700E907FBF}"/>
              </a:ext>
            </a:extLst>
          </p:cNvPr>
          <p:cNvGrpSpPr/>
          <p:nvPr userDrawn="1"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2AE6E899-65C3-4A9A-BA9F-553B18F9F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99102259-8728-43D8-BFED-A114E17DA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AA50F849-9256-4CBB-BDFA-09D32F082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00BDF1A8-9E98-4A5D-854F-5FC261B56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A061664A-D3EB-4B6B-861A-8091788C1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0">
              <a:extLst>
                <a:ext uri="{FF2B5EF4-FFF2-40B4-BE49-F238E27FC236}">
                  <a16:creationId xmlns:a16="http://schemas.microsoft.com/office/drawing/2014/main" id="{7A4F3BBC-7576-4F4F-BA44-4397F7B54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2072BCCF-9E13-45AA-A05A-3FC89658E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" name="组合 44">
            <a:extLst>
              <a:ext uri="{FF2B5EF4-FFF2-40B4-BE49-F238E27FC236}">
                <a16:creationId xmlns:a16="http://schemas.microsoft.com/office/drawing/2014/main" id="{10A0F3D0-DF3C-774D-B7BA-193C92A0ADE4}"/>
              </a:ext>
            </a:extLst>
          </p:cNvPr>
          <p:cNvGrpSpPr/>
          <p:nvPr userDrawn="1"/>
        </p:nvGrpSpPr>
        <p:grpSpPr>
          <a:xfrm flipH="1">
            <a:off x="-183386" y="-146769"/>
            <a:ext cx="6395162" cy="6705241"/>
            <a:chOff x="-720565" y="230326"/>
            <a:chExt cx="6395162" cy="6705241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90EE963B-3C32-F44D-88AD-8D4B941B7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6356A4F0-EE92-6042-BE01-BE71F6029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7">
              <a:extLst>
                <a:ext uri="{FF2B5EF4-FFF2-40B4-BE49-F238E27FC236}">
                  <a16:creationId xmlns:a16="http://schemas.microsoft.com/office/drawing/2014/main" id="{257EABA6-3A8B-E84F-8B82-679890DCF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8">
              <a:extLst>
                <a:ext uri="{FF2B5EF4-FFF2-40B4-BE49-F238E27FC236}">
                  <a16:creationId xmlns:a16="http://schemas.microsoft.com/office/drawing/2014/main" id="{400178C2-E26E-E945-AC3D-69728FC7F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">
              <a:extLst>
                <a:ext uri="{FF2B5EF4-FFF2-40B4-BE49-F238E27FC236}">
                  <a16:creationId xmlns:a16="http://schemas.microsoft.com/office/drawing/2014/main" id="{A6D83521-0238-454E-BBBE-C2FA781E3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id="{9D7F7498-5FF4-2D4D-8540-6717EA4D0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3">
              <a:extLst>
                <a:ext uri="{FF2B5EF4-FFF2-40B4-BE49-F238E27FC236}">
                  <a16:creationId xmlns:a16="http://schemas.microsoft.com/office/drawing/2014/main" id="{1A24424E-533C-8147-9DED-08E772FFA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17536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05">
          <p15:clr>
            <a:srgbClr val="FBAE40"/>
          </p15:clr>
        </p15:guide>
        <p15:guide id="2" pos="173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A3463-51ED-4E09-B4E0-6096900C97C1}" type="datetimeFigureOut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74CA4-EAEF-40BC-A585-C24F4417E2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90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65" r:id="rId4"/>
    <p:sldLayoutId id="2147483666" r:id="rId5"/>
    <p:sldLayoutId id="2147483660" r:id="rId6"/>
    <p:sldLayoutId id="2147483661" r:id="rId7"/>
    <p:sldLayoutId id="2147483662" r:id="rId8"/>
    <p:sldLayoutId id="214748366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chatopera/microsoft-bot2018/master/dialogs/bookcab/bookcab.js%20-O%20dialogs/bookcab/bookcab.js" TargetMode="External"/><Relationship Id="rId2" Type="http://schemas.openxmlformats.org/officeDocument/2006/relationships/hyperlink" Target="https://raw.githubusercontent.com/chatopera/microsoft-bot2018/master/bot.js%20-O%20bot.j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chatopera/microsoft-bot201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780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1665" y="3099360"/>
            <a:ext cx="3664928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照片布局参考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BAB2A-6CC5-AB40-AE7C-3D8AA14FC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435"/>
            <a:ext cx="12192000" cy="59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06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/>
          <p:cNvSpPr txBox="1">
            <a:spLocks/>
          </p:cNvSpPr>
          <p:nvPr/>
        </p:nvSpPr>
        <p:spPr>
          <a:xfrm>
            <a:off x="307531" y="76847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在线测试</a:t>
            </a:r>
            <a:r>
              <a:rPr lang="en-US" altLang="zh-CN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Bot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07531" y="1929776"/>
            <a:ext cx="8740142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32688">
              <a:lnSpc>
                <a:spcPct val="90000"/>
              </a:lnSpc>
              <a:spcBef>
                <a:spcPts val="600"/>
              </a:spcBef>
              <a:defRPr sz="2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网页测试页面</a:t>
            </a:r>
            <a:endParaRPr 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defTabSz="932688">
              <a:spcBef>
                <a:spcPts val="960"/>
              </a:spcBef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进入“网页聊天测试”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  <a:p>
            <a:pPr marL="0" lvl="1" defTabSz="932688">
              <a:spcBef>
                <a:spcPts val="960"/>
              </a:spcBef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输入：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1551863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1665" y="3099360"/>
            <a:ext cx="3664928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照片布局参考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268DF8-1657-AA41-AC4B-698C3BE41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91"/>
            <a:ext cx="12199374" cy="594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3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/>
          <p:cNvSpPr txBox="1">
            <a:spLocks/>
          </p:cNvSpPr>
          <p:nvPr/>
        </p:nvSpPr>
        <p:spPr>
          <a:xfrm>
            <a:off x="307531" y="76847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定制开发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07531" y="1929776"/>
            <a:ext cx="8740142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32688">
              <a:lnSpc>
                <a:spcPct val="90000"/>
              </a:lnSpc>
              <a:spcBef>
                <a:spcPts val="600"/>
              </a:spcBef>
              <a:defRPr sz="2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设置持续集成账号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进入“部署凭据”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defTabSz="932688">
              <a:spcBef>
                <a:spcPts val="960"/>
              </a:spcBef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输入账号名，密码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下载项目代码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克隆持续集成项目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进入“内部版本”，下载项目源码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初始化持续集成项目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8810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1665" y="3099360"/>
            <a:ext cx="3664928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部署凭据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4D0CD-E4B0-D64B-BE78-44D86FBBA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465" y="0"/>
            <a:ext cx="6735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61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386754" y="2244921"/>
            <a:ext cx="3664928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克隆持续</a:t>
            </a:r>
            <a:endParaRPr lang="en-US" altLang="zh-CN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集成项目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FF4C2-203D-DE4A-8172-22F3FB47F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295" y="1558236"/>
            <a:ext cx="8069705" cy="30822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319D3F-E9ED-8C4C-87EB-CB2F809D2ED4}"/>
              </a:ext>
            </a:extLst>
          </p:cNvPr>
          <p:cNvSpPr txBox="1"/>
          <p:nvPr/>
        </p:nvSpPr>
        <p:spPr>
          <a:xfrm>
            <a:off x="4122295" y="4850115"/>
            <a:ext cx="70966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项目地址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https://BOT.scm.azurewebsites.net:443/</a:t>
            </a:r>
            <a:r>
              <a:rPr lang="en-US" sz="2800" dirty="0" err="1">
                <a:solidFill>
                  <a:schemeClr val="bg1"/>
                </a:solidFill>
              </a:rPr>
              <a:t>BOT.git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06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386754" y="2244921"/>
            <a:ext cx="3664928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下载源码</a:t>
            </a:r>
            <a:endParaRPr lang="en-US" altLang="zh-CN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319D3F-E9ED-8C4C-87EB-CB2F809D2ED4}"/>
              </a:ext>
            </a:extLst>
          </p:cNvPr>
          <p:cNvSpPr txBox="1"/>
          <p:nvPr/>
        </p:nvSpPr>
        <p:spPr>
          <a:xfrm>
            <a:off x="4107305" y="5293719"/>
            <a:ext cx="2032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下载</a:t>
            </a:r>
            <a:r>
              <a:rPr lang="en-US" altLang="zh-CN" sz="2800" dirty="0">
                <a:solidFill>
                  <a:schemeClr val="bg1"/>
                </a:solidFill>
              </a:rPr>
              <a:t>zip</a:t>
            </a:r>
            <a:r>
              <a:rPr lang="zh-CN" altLang="en-US" sz="2800" dirty="0">
                <a:solidFill>
                  <a:schemeClr val="bg1"/>
                </a:solidFill>
              </a:rPr>
              <a:t>文件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CEE605-BE9B-604E-BF4E-575FB545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157" y="651134"/>
            <a:ext cx="8180578" cy="431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4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386754" y="2244921"/>
            <a:ext cx="3664928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解压源码</a:t>
            </a:r>
            <a:endParaRPr lang="en-US" altLang="zh-CN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319D3F-E9ED-8C4C-87EB-CB2F809D2ED4}"/>
              </a:ext>
            </a:extLst>
          </p:cNvPr>
          <p:cNvSpPr txBox="1"/>
          <p:nvPr/>
        </p:nvSpPr>
        <p:spPr>
          <a:xfrm>
            <a:off x="4107305" y="5293719"/>
            <a:ext cx="562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将源码解压到持续集成项目路径下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755B8-A0FF-8444-A4AF-4A31C7243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305" y="884421"/>
            <a:ext cx="8063235" cy="376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3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10794" y="2118764"/>
            <a:ext cx="3664928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查看项目文件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2A74C7-E05A-3A4E-9F9F-A64647FA9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722" y="479477"/>
            <a:ext cx="7416278" cy="43773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715D2E-B69B-CC4B-ABE0-CCDB79A02F66}"/>
              </a:ext>
            </a:extLst>
          </p:cNvPr>
          <p:cNvSpPr txBox="1"/>
          <p:nvPr/>
        </p:nvSpPr>
        <p:spPr>
          <a:xfrm>
            <a:off x="6520722" y="5171607"/>
            <a:ext cx="470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使用</a:t>
            </a:r>
            <a:r>
              <a:rPr lang="en-US" altLang="zh-CN" dirty="0">
                <a:solidFill>
                  <a:schemeClr val="bg1"/>
                </a:solidFill>
              </a:rPr>
              <a:t>Visual Studio Code</a:t>
            </a:r>
            <a:r>
              <a:rPr lang="zh-CN" altLang="en-US" dirty="0">
                <a:solidFill>
                  <a:schemeClr val="bg1"/>
                </a:solidFill>
              </a:rPr>
              <a:t>或其他“文本编辑器”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963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386754" y="2244921"/>
            <a:ext cx="3664928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推送项目</a:t>
            </a:r>
            <a:endParaRPr lang="en-US" altLang="zh-CN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自动更新</a:t>
            </a:r>
            <a:endParaRPr lang="en-US" altLang="zh-CN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319D3F-E9ED-8C4C-87EB-CB2F809D2ED4}"/>
              </a:ext>
            </a:extLst>
          </p:cNvPr>
          <p:cNvSpPr txBox="1"/>
          <p:nvPr/>
        </p:nvSpPr>
        <p:spPr>
          <a:xfrm>
            <a:off x="4362138" y="5203778"/>
            <a:ext cx="42840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执行命令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i="1" dirty="0">
                <a:solidFill>
                  <a:schemeClr val="bg1"/>
                </a:solidFill>
              </a:rPr>
              <a:t>git commit –m “init project”</a:t>
            </a:r>
          </a:p>
          <a:p>
            <a:r>
              <a:rPr lang="en-US" altLang="zh-CN" sz="2800" i="1" dirty="0">
                <a:solidFill>
                  <a:schemeClr val="bg1"/>
                </a:solidFill>
              </a:rPr>
              <a:t>git push origin master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FA979-15F8-4241-B968-D7B5CD7EC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1078930"/>
            <a:ext cx="7670800" cy="371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46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603491-22DD-D04E-8F30-4DF4853E16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王海良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7BE652-8210-204A-BFB6-8772156C6F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342" y="4777794"/>
            <a:ext cx="3762293" cy="828527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Chatopera</a:t>
            </a:r>
            <a:r>
              <a:rPr lang="zh-CN" altLang="en-US" sz="2000" dirty="0"/>
              <a:t>联合创始人</a:t>
            </a:r>
            <a:endParaRPr lang="en-US" altLang="zh-CN" sz="2000" dirty="0"/>
          </a:p>
          <a:p>
            <a:r>
              <a:rPr lang="zh-CN" altLang="en-US" sz="2000" dirty="0"/>
              <a:t>微软</a:t>
            </a:r>
            <a:r>
              <a:rPr lang="en-US" altLang="zh-CN" sz="2000" dirty="0"/>
              <a:t>AI</a:t>
            </a:r>
            <a:r>
              <a:rPr lang="zh-CN" altLang="en-US" sz="2000" dirty="0"/>
              <a:t>最有价值专家</a:t>
            </a:r>
            <a:endParaRPr lang="en-US" sz="2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3473DC-BDEC-6B49-97ED-A624B1F26F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DAIL06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C6F6CD5-DC49-ED48-896D-CC5703E659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Bot Service on Azure DevOps</a:t>
            </a:r>
          </a:p>
        </p:txBody>
      </p:sp>
    </p:spTree>
    <p:extLst>
      <p:ext uri="{BB962C8B-B14F-4D97-AF65-F5344CB8AC3E}">
        <p14:creationId xmlns:p14="http://schemas.microsoft.com/office/powerpoint/2010/main" val="4182604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/>
          <p:cNvSpPr txBox="1">
            <a:spLocks/>
          </p:cNvSpPr>
          <p:nvPr/>
        </p:nvSpPr>
        <p:spPr>
          <a:xfrm>
            <a:off x="307531" y="76847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支持新的主题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07531" y="1929776"/>
            <a:ext cx="5433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32688">
              <a:lnSpc>
                <a:spcPct val="90000"/>
              </a:lnSpc>
              <a:spcBef>
                <a:spcPts val="600"/>
              </a:spcBef>
              <a:defRPr sz="2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增加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Luis.ai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意图识别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Intent: I want to book cab</a:t>
            </a: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训练，测试，发布。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更新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安装依赖，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 install</a:t>
            </a: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BookCab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Dialog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2A2DC6-C080-A745-9461-48CBFE149450}"/>
              </a:ext>
            </a:extLst>
          </p:cNvPr>
          <p:cNvSpPr txBox="1">
            <a:spLocks/>
          </p:cNvSpPr>
          <p:nvPr/>
        </p:nvSpPr>
        <p:spPr>
          <a:xfrm>
            <a:off x="5886370" y="1929776"/>
            <a:ext cx="54337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32688">
              <a:lnSpc>
                <a:spcPct val="90000"/>
              </a:lnSpc>
              <a:spcBef>
                <a:spcPts val="600"/>
              </a:spcBef>
              <a:defRPr sz="2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本地启动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npm run watch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启动命令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支持热更新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本地测试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 Framework Emulator</a:t>
            </a: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对话交互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978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011984"/>
            <a:ext cx="2503357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增加</a:t>
            </a:r>
            <a:endParaRPr lang="en-US" altLang="zh-CN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  <a:p>
            <a:pPr defTabSz="932742"/>
            <a:r>
              <a:rPr 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BookCab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F228E-2BFE-344A-AEB5-27B89AE0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220" y="925217"/>
            <a:ext cx="9478780" cy="46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85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1665" y="3099360"/>
            <a:ext cx="3664928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意图识别测试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1434C5-81FB-8D49-87B3-14EE2AEB1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544" y="284814"/>
            <a:ext cx="7136456" cy="632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93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67226" y="2138228"/>
            <a:ext cx="3664928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安装依赖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35018C-0638-7C47-BDFB-75866484D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848131"/>
            <a:ext cx="8128418" cy="777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4DEC17-50C2-1E45-A052-F5E13BAB95D6}"/>
              </a:ext>
            </a:extLst>
          </p:cNvPr>
          <p:cNvSpPr txBox="1"/>
          <p:nvPr/>
        </p:nvSpPr>
        <p:spPr>
          <a:xfrm>
            <a:off x="4586989" y="4012587"/>
            <a:ext cx="121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执行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i="1" dirty="0">
                <a:solidFill>
                  <a:schemeClr val="bg1"/>
                </a:solidFill>
              </a:rPr>
              <a:t>npm install</a:t>
            </a:r>
          </a:p>
        </p:txBody>
      </p:sp>
    </p:spTree>
    <p:extLst>
      <p:ext uri="{BB962C8B-B14F-4D97-AF65-F5344CB8AC3E}">
        <p14:creationId xmlns:p14="http://schemas.microsoft.com/office/powerpoint/2010/main" val="671429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67226" y="2138228"/>
            <a:ext cx="3664928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配置项目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DEC17-50C2-1E45-A052-F5E13BAB95D6}"/>
              </a:ext>
            </a:extLst>
          </p:cNvPr>
          <p:cNvSpPr txBox="1"/>
          <p:nvPr/>
        </p:nvSpPr>
        <p:spPr>
          <a:xfrm>
            <a:off x="794478" y="3104806"/>
            <a:ext cx="1881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获取</a:t>
            </a:r>
            <a:r>
              <a:rPr lang="en-US" altLang="zh-CN" dirty="0">
                <a:solidFill>
                  <a:schemeClr val="bg1"/>
                </a:solidFill>
              </a:rPr>
              <a:t>botFileSecret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botFilePath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8C523-5FBB-F641-862B-4CCE3AA0D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446" y="-1028"/>
            <a:ext cx="8756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24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67226" y="2138228"/>
            <a:ext cx="3664928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配置项目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DEC17-50C2-1E45-A052-F5E13BAB95D6}"/>
              </a:ext>
            </a:extLst>
          </p:cNvPr>
          <p:cNvSpPr txBox="1"/>
          <p:nvPr/>
        </p:nvSpPr>
        <p:spPr>
          <a:xfrm>
            <a:off x="794478" y="3104806"/>
            <a:ext cx="104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写入</a:t>
            </a:r>
            <a:r>
              <a:rPr lang="en-US" altLang="zh-CN" i="1" dirty="0">
                <a:solidFill>
                  <a:schemeClr val="bg1"/>
                </a:solidFill>
              </a:rPr>
              <a:t>.env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E6C214-FEF8-DB4D-9B10-343FEA5A6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296" y="1734026"/>
            <a:ext cx="8786704" cy="1740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2F8D05-11E1-044A-A734-D6D7F1503E61}"/>
              </a:ext>
            </a:extLst>
          </p:cNvPr>
          <p:cNvSpPr txBox="1"/>
          <p:nvPr/>
        </p:nvSpPr>
        <p:spPr>
          <a:xfrm>
            <a:off x="5396459" y="4257207"/>
            <a:ext cx="4921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新建文件 </a:t>
            </a:r>
            <a:r>
              <a:rPr lang="en-US" altLang="zh-CN" sz="2800" dirty="0">
                <a:solidFill>
                  <a:schemeClr val="bg1"/>
                </a:solidFill>
              </a:rPr>
              <a:t>.env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添加</a:t>
            </a:r>
            <a:r>
              <a:rPr lang="en-US" altLang="zh-CN" sz="2800" dirty="0">
                <a:solidFill>
                  <a:schemeClr val="bg1"/>
                </a:solidFill>
              </a:rPr>
              <a:t> botFilePath</a:t>
            </a:r>
            <a:r>
              <a:rPr lang="zh-CN" altLang="en-US" sz="2800" dirty="0">
                <a:solidFill>
                  <a:schemeClr val="bg1"/>
                </a:solidFill>
              </a:rPr>
              <a:t>和</a:t>
            </a:r>
            <a:r>
              <a:rPr lang="en-US" altLang="zh-CN" sz="2800" dirty="0">
                <a:solidFill>
                  <a:schemeClr val="bg1"/>
                </a:solidFill>
              </a:rPr>
              <a:t>botFileSecret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311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2413" y="2334862"/>
            <a:ext cx="3664928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启动应用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9A463-3414-8149-BA77-63F9DDCF0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371" y="1278055"/>
            <a:ext cx="8520629" cy="1779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C6413-D57D-7A47-9CF2-2DE1D626472C}"/>
              </a:ext>
            </a:extLst>
          </p:cNvPr>
          <p:cNvSpPr txBox="1"/>
          <p:nvPr/>
        </p:nvSpPr>
        <p:spPr>
          <a:xfrm>
            <a:off x="5561351" y="3702570"/>
            <a:ext cx="319459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执行</a:t>
            </a:r>
            <a:r>
              <a:rPr lang="en-US" altLang="zh-CN" sz="2800" dirty="0">
                <a:solidFill>
                  <a:schemeClr val="bg1"/>
                </a:solidFill>
              </a:rPr>
              <a:t> npm run watch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781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27383" y="1570364"/>
            <a:ext cx="3664928" cy="271682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打开</a:t>
            </a:r>
            <a:endParaRPr lang="en-US" altLang="zh-CN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  <a:p>
            <a:pPr defTabSz="932742"/>
            <a:r>
              <a:rPr 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Bot Framework</a:t>
            </a:r>
          </a:p>
          <a:p>
            <a:pPr defTabSz="932742"/>
            <a:r>
              <a:rPr 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Emulator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CD7D17-921F-704F-971F-31E6D360E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464" y="794930"/>
            <a:ext cx="8798536" cy="4953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6E9EE4-C649-9049-A563-034BD912F5B9}"/>
              </a:ext>
            </a:extLst>
          </p:cNvPr>
          <p:cNvSpPr txBox="1"/>
          <p:nvPr/>
        </p:nvSpPr>
        <p:spPr>
          <a:xfrm>
            <a:off x="659567" y="4527030"/>
            <a:ext cx="20104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打开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Bot2018.bot</a:t>
            </a:r>
          </a:p>
        </p:txBody>
      </p:sp>
    </p:spTree>
    <p:extLst>
      <p:ext uri="{BB962C8B-B14F-4D97-AF65-F5344CB8AC3E}">
        <p14:creationId xmlns:p14="http://schemas.microsoft.com/office/powerpoint/2010/main" val="4220602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67423" y="2313493"/>
            <a:ext cx="3664928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本地</a:t>
            </a:r>
            <a:r>
              <a:rPr lang="en-US" altLang="zh-CN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Bot</a:t>
            </a:r>
          </a:p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测试对话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3A4EC-EE59-D549-AB62-FADFD9A7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620" y="659567"/>
            <a:ext cx="9329380" cy="500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99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41476" y="730250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更新</a:t>
            </a:r>
            <a:r>
              <a:rPr lang="en-US" altLang="zh-CN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bot</a:t>
            </a:r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代码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37061" y="1812715"/>
            <a:ext cx="11793979" cy="2144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cd BOT_PROJECT_PATH</a:t>
            </a:r>
          </a:p>
          <a:p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wget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https://raw.githubusercontent.com/chatopera/microsoft-bot2018/master/bot.js -O bot.js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mkdir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-p dialogs/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bookcab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wget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https://raw.githubusercontent.com/chatopera/microsoft-bot2018/master/dialogs/bookcab/bookcab.js -O dialogs/bookcab/bookcab.js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wget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https://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raw.githubusercontent.com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/chatopera/microsoft-bot2018/master/dialogs/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bookcab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index.js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-O dialogs/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bookcab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index.js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15AEE5-BB22-7348-B9CA-6D61D182DF50}"/>
              </a:ext>
            </a:extLst>
          </p:cNvPr>
          <p:cNvSpPr txBox="1"/>
          <p:nvPr/>
        </p:nvSpPr>
        <p:spPr>
          <a:xfrm>
            <a:off x="1708879" y="5081666"/>
            <a:ext cx="8456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https://github.com/chatopera/microsoft-bot2018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5F4680-4FAF-564B-93CF-1A4A60C0BD35}"/>
              </a:ext>
            </a:extLst>
          </p:cNvPr>
          <p:cNvSpPr txBox="1"/>
          <p:nvPr/>
        </p:nvSpPr>
        <p:spPr>
          <a:xfrm>
            <a:off x="1708879" y="42572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完整项目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747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918576" y="4512038"/>
            <a:ext cx="2848704" cy="2276393"/>
            <a:chOff x="8918575" y="4303912"/>
            <a:chExt cx="3273425" cy="2484520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9080365" y="457054"/>
            <a:ext cx="2869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</a:rPr>
              <a:t>Microsoft Tech Summit 2018</a:t>
            </a:r>
            <a:br>
              <a:rPr lang="en-US" altLang="zh-CN" dirty="0">
                <a:solidFill>
                  <a:schemeClr val="bg1"/>
                </a:solidFill>
                <a:latin typeface="Segoe UI Light" panose="020B0502040204020203" pitchFamily="34" charset="0"/>
              </a:rPr>
            </a:b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微软技术暨生态大会</a:t>
            </a:r>
          </a:p>
        </p:txBody>
      </p:sp>
      <p:grpSp>
        <p:nvGrpSpPr>
          <p:cNvPr id="37" name="组合 36"/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8"/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9"/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"/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2DA575-89E0-494B-AFA4-7A2A60D3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创建聊天机器人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507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76891" y="2679634"/>
            <a:ext cx="3664928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测试</a:t>
            </a:r>
            <a:r>
              <a:rPr lang="en-US" altLang="zh-CN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 </a:t>
            </a:r>
            <a:r>
              <a:rPr 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BookCab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CC193-6E8B-A444-88BA-19A33F380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741" y="1464"/>
            <a:ext cx="6049259" cy="686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8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11799" y="286102"/>
            <a:ext cx="6233972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推送更新到云服务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5A631A-5651-5049-A46E-A72173B3F3C3}"/>
              </a:ext>
            </a:extLst>
          </p:cNvPr>
          <p:cNvSpPr txBox="1"/>
          <p:nvPr/>
        </p:nvSpPr>
        <p:spPr>
          <a:xfrm>
            <a:off x="4641164" y="835483"/>
            <a:ext cx="4968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git commit –m “enable </a:t>
            </a:r>
            <a:r>
              <a:rPr lang="en-US" sz="2800" i="1" dirty="0" err="1">
                <a:solidFill>
                  <a:schemeClr val="bg1"/>
                </a:solidFill>
              </a:rPr>
              <a:t>bookcab</a:t>
            </a:r>
            <a:r>
              <a:rPr lang="en-US" sz="2800" i="1" dirty="0">
                <a:solidFill>
                  <a:schemeClr val="bg1"/>
                </a:solidFill>
              </a:rPr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B871C-AE7E-1740-A2CB-4199A6CD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53" y="1384864"/>
            <a:ext cx="10132747" cy="49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08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22059" y="2154980"/>
            <a:ext cx="3664928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查看更新状态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C106C-EAC7-7A40-A665-551A4F34A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75" y="0"/>
            <a:ext cx="712532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B241EC-0077-5246-9CFF-1682046FA999}"/>
              </a:ext>
            </a:extLst>
          </p:cNvPr>
          <p:cNvSpPr txBox="1"/>
          <p:nvPr/>
        </p:nvSpPr>
        <p:spPr>
          <a:xfrm>
            <a:off x="878849" y="3225926"/>
            <a:ext cx="375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Bot -&gt; </a:t>
            </a:r>
            <a:r>
              <a:rPr lang="zh-CN" altLang="en-US" sz="2800" dirty="0">
                <a:solidFill>
                  <a:schemeClr val="bg1"/>
                </a:solidFill>
              </a:rPr>
              <a:t>内部版本 </a:t>
            </a:r>
            <a:r>
              <a:rPr lang="en-US" altLang="zh-CN" sz="2800" dirty="0">
                <a:solidFill>
                  <a:schemeClr val="bg1"/>
                </a:solidFill>
              </a:rPr>
              <a:t>-&gt; </a:t>
            </a:r>
            <a:r>
              <a:rPr lang="zh-CN" altLang="en-US" sz="2800" dirty="0">
                <a:solidFill>
                  <a:schemeClr val="bg1"/>
                </a:solidFill>
              </a:rPr>
              <a:t>部署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526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26179"/>
            <a:ext cx="3664928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测试云服务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D2DCE-1A20-A749-B356-7E79D12FA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043" y="1149455"/>
            <a:ext cx="10733957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47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67422" y="326180"/>
            <a:ext cx="3664928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Bot</a:t>
            </a:r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智能监控表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777DC-0BCA-B947-81EE-323416815142}"/>
              </a:ext>
            </a:extLst>
          </p:cNvPr>
          <p:cNvSpPr txBox="1"/>
          <p:nvPr/>
        </p:nvSpPr>
        <p:spPr>
          <a:xfrm>
            <a:off x="1069840" y="1045783"/>
            <a:ext cx="5925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仪表盘</a:t>
            </a:r>
            <a:r>
              <a:rPr lang="en-US" altLang="zh-CN" sz="2800" dirty="0">
                <a:solidFill>
                  <a:schemeClr val="bg1"/>
                </a:solidFill>
              </a:rPr>
              <a:t> -&gt; </a:t>
            </a:r>
            <a:r>
              <a:rPr lang="en-US" altLang="zh-CN" sz="2800" dirty="0" err="1">
                <a:solidFill>
                  <a:schemeClr val="bg1"/>
                </a:solidFill>
              </a:rPr>
              <a:t>BotXXX</a:t>
            </a:r>
            <a:r>
              <a:rPr lang="en-US" altLang="zh-CN" sz="2800" dirty="0">
                <a:solidFill>
                  <a:schemeClr val="bg1"/>
                </a:solidFill>
              </a:rPr>
              <a:t> (Application Insights)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6BC46-5AD6-D24B-B8B5-1D111683D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486" y="1713063"/>
            <a:ext cx="9695513" cy="51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54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>
            <a:extLst>
              <a:ext uri="{FF2B5EF4-FFF2-40B4-BE49-F238E27FC236}">
                <a16:creationId xmlns:a16="http://schemas.microsoft.com/office/drawing/2014/main" id="{97151C31-0C67-B94A-9520-24042BD5E4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435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F54992-92D2-7543-B20A-3405DC429B9F}"/>
              </a:ext>
            </a:extLst>
          </p:cNvPr>
          <p:cNvSpPr txBox="1">
            <a:spLocks/>
          </p:cNvSpPr>
          <p:nvPr/>
        </p:nvSpPr>
        <p:spPr>
          <a:xfrm>
            <a:off x="518742" y="1089711"/>
            <a:ext cx="10873786" cy="4235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专家面对面</a:t>
            </a:r>
            <a:endParaRPr lang="en-US" altLang="zh-CN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欢迎您移步至教室外答疑区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和本场讲师进行更多沟通与交流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4089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435" cy="6858000"/>
          </a:xfrm>
          <a:prstGeom prst="rect">
            <a:avLst/>
          </a:prstGeom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518742" y="1089711"/>
            <a:ext cx="10873786" cy="24905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讲师的激情因您的鼓励而愈发澎湃，</a:t>
            </a:r>
            <a:b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立即提交反馈即有机会获得精美礼品。</a:t>
            </a:r>
            <a:endParaRPr 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2" y="3044097"/>
            <a:ext cx="2993143" cy="32518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1E8242-2FB3-3A4D-A91E-D23F5904B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212" y="3714124"/>
            <a:ext cx="2277098" cy="1997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205168-F3FF-9846-9078-0E05051DA47A}"/>
              </a:ext>
            </a:extLst>
          </p:cNvPr>
          <p:cNvSpPr txBox="1"/>
          <p:nvPr/>
        </p:nvSpPr>
        <p:spPr>
          <a:xfrm>
            <a:off x="5259771" y="573062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微信 扫一扫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248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/>
          <p:cNvSpPr txBox="1">
            <a:spLocks/>
          </p:cNvSpPr>
          <p:nvPr/>
        </p:nvSpPr>
        <p:spPr>
          <a:xfrm>
            <a:off x="307531" y="76847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登录</a:t>
            </a:r>
            <a:r>
              <a:rPr lang="en-US" altLang="zh-CN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Azure</a:t>
            </a:r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门户，进入控制台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07988" y="2289540"/>
            <a:ext cx="8740142" cy="365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32688">
              <a:lnSpc>
                <a:spcPct val="90000"/>
              </a:lnSpc>
              <a:spcBef>
                <a:spcPts val="600"/>
              </a:spcBef>
              <a:defRPr sz="2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defTabSz="932688">
              <a:spcBef>
                <a:spcPts val="960"/>
              </a:spcBef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地址：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https://azure.microsoft.com/</a:t>
            </a:r>
            <a:r>
              <a:rPr lang="en-US" altLang="zh-CN" sz="2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zh-cn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/</a:t>
            </a:r>
          </a:p>
          <a:p>
            <a:pPr marL="0" lvl="1" defTabSz="932688">
              <a:spcBef>
                <a:spcPts val="960"/>
              </a:spcBef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登录后，点击“门户”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  <a:p>
            <a:pPr marL="0" lvl="1" defTabSz="932688">
              <a:spcBef>
                <a:spcPts val="960"/>
              </a:spcBef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  <a:p>
            <a:pPr>
              <a:spcBef>
                <a:spcPts val="960"/>
              </a:spcBef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查看控制台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defTabSz="932688">
              <a:lnSpc>
                <a:spcPct val="90000"/>
              </a:lnSpc>
              <a:spcBef>
                <a:spcPts val="960"/>
              </a:spcBef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使用有余额的“目录”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  <a:p>
            <a:pPr marL="0" lvl="1" defTabSz="932688">
              <a:lnSpc>
                <a:spcPct val="90000"/>
              </a:lnSpc>
              <a:spcBef>
                <a:spcPts val="960"/>
              </a:spcBef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浏览“仪表版”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98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1665" y="3099360"/>
            <a:ext cx="3664928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照片布局参考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39354-2940-1B41-A37A-18D375CE2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779"/>
            <a:ext cx="12192000" cy="596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3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/>
          <p:cNvSpPr txBox="1">
            <a:spLocks/>
          </p:cNvSpPr>
          <p:nvPr/>
        </p:nvSpPr>
        <p:spPr>
          <a:xfrm>
            <a:off x="307531" y="76847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部署</a:t>
            </a:r>
            <a:r>
              <a:rPr lang="en-US" altLang="zh-CN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Web App Bot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07531" y="1929776"/>
            <a:ext cx="8740142" cy="3223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32688">
              <a:lnSpc>
                <a:spcPct val="90000"/>
              </a:lnSpc>
              <a:spcBef>
                <a:spcPts val="600"/>
              </a:spcBef>
              <a:defRPr sz="2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endParaRPr 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defTabSz="932688">
              <a:spcBef>
                <a:spcPts val="960"/>
              </a:spcBef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搜索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”Bot”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，选择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 “Web App Bot”</a:t>
            </a:r>
          </a:p>
          <a:p>
            <a:pPr marL="0" lvl="1" defTabSz="932688">
              <a:spcBef>
                <a:spcPts val="960"/>
              </a:spcBef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点击“创建”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  <a:p>
            <a:pPr marL="0" lvl="1" defTabSz="932688">
              <a:spcBef>
                <a:spcPts val="960"/>
              </a:spcBef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  <a:p>
            <a:pPr>
              <a:spcBef>
                <a:spcPts val="960"/>
              </a:spcBef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添加创建参数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defTabSz="932688">
              <a:lnSpc>
                <a:spcPct val="90000"/>
              </a:lnSpc>
              <a:spcBef>
                <a:spcPts val="960"/>
              </a:spcBef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名称，区域，模版等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310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96003"/>
            <a:ext cx="3664928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创建</a:t>
            </a:r>
            <a:r>
              <a:rPr lang="en-US" altLang="zh-CN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Bot</a:t>
            </a:r>
          </a:p>
          <a:p>
            <a:pPr defTabSz="932742"/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74DFB-3F54-AE49-8BE1-66D695F24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878" y="447528"/>
            <a:ext cx="9520243" cy="6110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88DB8-D447-9B49-83FF-FED91CA4FBD6}"/>
              </a:ext>
            </a:extLst>
          </p:cNvPr>
          <p:cNvSpPr txBox="1"/>
          <p:nvPr/>
        </p:nvSpPr>
        <p:spPr>
          <a:xfrm>
            <a:off x="0" y="1694765"/>
            <a:ext cx="264687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机器人名称：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i="1" dirty="0">
                <a:solidFill>
                  <a:schemeClr val="bg1"/>
                </a:solidFill>
              </a:rPr>
              <a:t>自定义</a:t>
            </a:r>
            <a:endParaRPr lang="en-US" altLang="zh-CN" sz="2400" i="1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资源组：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i="1" dirty="0">
                <a:solidFill>
                  <a:schemeClr val="bg1"/>
                </a:solidFill>
              </a:rPr>
              <a:t>新建，自定义名称</a:t>
            </a:r>
            <a:endParaRPr lang="en-US" altLang="zh-CN" sz="2400" i="1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应用名称：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i="1" dirty="0">
                <a:solidFill>
                  <a:schemeClr val="bg1"/>
                </a:solidFill>
              </a:rPr>
              <a:t>简明的字符串</a:t>
            </a:r>
            <a:endParaRPr lang="en-US" altLang="zh-CN" sz="2400" i="1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模版：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sz="2400" i="1" dirty="0">
                <a:solidFill>
                  <a:schemeClr val="bg1"/>
                </a:solidFill>
              </a:rPr>
              <a:t>Node.js Basic Bot</a:t>
            </a:r>
          </a:p>
        </p:txBody>
      </p:sp>
    </p:spTree>
    <p:extLst>
      <p:ext uri="{BB962C8B-B14F-4D97-AF65-F5344CB8AC3E}">
        <p14:creationId xmlns:p14="http://schemas.microsoft.com/office/powerpoint/2010/main" val="1227751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/>
          <p:cNvSpPr txBox="1">
            <a:spLocks/>
          </p:cNvSpPr>
          <p:nvPr/>
        </p:nvSpPr>
        <p:spPr>
          <a:xfrm>
            <a:off x="307531" y="76847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查看</a:t>
            </a:r>
            <a:r>
              <a:rPr lang="en-US" altLang="zh-CN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Bot</a:t>
            </a:r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应用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07531" y="1929776"/>
            <a:ext cx="8740142" cy="2756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32688">
              <a:lnSpc>
                <a:spcPct val="90000"/>
              </a:lnSpc>
              <a:spcBef>
                <a:spcPts val="600"/>
              </a:spcBef>
              <a:defRPr sz="2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960"/>
              </a:spcBef>
            </a:pPr>
            <a:r>
              <a:rPr 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子模块</a:t>
            </a:r>
            <a:endParaRPr 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defTabSz="932688">
              <a:spcBef>
                <a:spcPts val="960"/>
              </a:spcBef>
            </a:pP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Web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应用机器人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, 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应用服务，</a:t>
            </a:r>
            <a:r>
              <a:rPr lang="en-US" altLang="zh-CN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Application Insights, 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存储账户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  <a:p>
            <a:pPr marL="0" lvl="1" defTabSz="932688">
              <a:spcBef>
                <a:spcPts val="960"/>
              </a:spcBef>
            </a:pP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  <a:p>
            <a:pPr>
              <a:spcBef>
                <a:spcPts val="960"/>
              </a:spcBef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r>
              <a:rPr lang="en-US" altLang="zh-CN" sz="4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Luis.ai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96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Intent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Entities</a:t>
            </a:r>
            <a:endParaRPr lang="en-US" altLang="zh-CN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794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1665" y="3099360"/>
            <a:ext cx="3664928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32742"/>
            <a:r>
              <a:rPr lang="en-US" altLang="zh-CN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Bot</a:t>
            </a:r>
            <a:r>
              <a:rPr lang="zh-CN" altLang="en-US" sz="4000" spc="-102" dirty="0">
                <a:ln w="3175">
                  <a:noFill/>
                </a:ln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子模块</a:t>
            </a:r>
            <a:endParaRPr lang="en-US" sz="4000" spc="-102" dirty="0">
              <a:ln w="3175">
                <a:noFill/>
              </a:ln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AA082-1EDC-6F41-952A-27DF8D7E0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07" y="0"/>
            <a:ext cx="4472271" cy="683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17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578</Words>
  <Application>Microsoft Macintosh PowerPoint</Application>
  <PresentationFormat>Widescreen</PresentationFormat>
  <Paragraphs>134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Microsoft YaHei</vt:lpstr>
      <vt:lpstr>Microsoft YaHei</vt:lpstr>
      <vt:lpstr>Microsoft YaHei UI</vt:lpstr>
      <vt:lpstr>Segoe UI</vt:lpstr>
      <vt:lpstr>Segoe UI Light</vt:lpstr>
      <vt:lpstr>宋体</vt:lpstr>
      <vt:lpstr>Arial</vt:lpstr>
      <vt:lpstr>Calibri</vt:lpstr>
      <vt:lpstr>Calibri Light</vt:lpstr>
      <vt:lpstr>Office 主题</vt:lpstr>
      <vt:lpstr>PowerPoint Presentation</vt:lpstr>
      <vt:lpstr>PowerPoint Presentation</vt:lpstr>
      <vt:lpstr>创建聊天机器人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PEK-F00494</dc:creator>
  <cp:lastModifiedBy>Hai Liang Wang</cp:lastModifiedBy>
  <cp:revision>261</cp:revision>
  <dcterms:created xsi:type="dcterms:W3CDTF">2017-07-31T08:38:42Z</dcterms:created>
  <dcterms:modified xsi:type="dcterms:W3CDTF">2018-10-15T07:34:32Z</dcterms:modified>
</cp:coreProperties>
</file>